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54446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31454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92171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98038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52920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24590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49120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90651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5105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8405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60677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310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09985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04416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07986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88337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95302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3F52F-DA3D-4B27-BF62-B86B5615A018}" type="datetimeFigureOut">
              <a:rPr lang="hu-HU" smtClean="0"/>
              <a:t>2024. 10. 04.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D9DFC-0309-455C-8276-6E8EFDF3062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3046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D8F963-5AA4-475E-B40D-C6648B25B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Autóbérlő weboldal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1135C80-7A8D-4ED6-B749-1F3363F14B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Dunai Krisztián – Balogh Ádám – Jakab Máté – Kispál Marcell</a:t>
            </a:r>
          </a:p>
        </p:txBody>
      </p:sp>
    </p:spTree>
    <p:extLst>
      <p:ext uri="{BB962C8B-B14F-4D97-AF65-F5344CB8AC3E}">
        <p14:creationId xmlns:p14="http://schemas.microsoft.com/office/powerpoint/2010/main" val="3289834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9172FA-7BE9-4142-BECC-F22BCA40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Rólunk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4F9606-8FB0-47F3-8FEF-8F630CC79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Krisztián: Project </a:t>
            </a:r>
            <a:r>
              <a:rPr lang="hu-HU" sz="2800" dirty="0" err="1"/>
              <a:t>leader</a:t>
            </a:r>
            <a:r>
              <a:rPr lang="hu-HU" sz="2800" dirty="0"/>
              <a:t>, kód</a:t>
            </a:r>
          </a:p>
          <a:p>
            <a:r>
              <a:rPr lang="hu-HU" sz="2800" dirty="0"/>
              <a:t>Ádám: kód</a:t>
            </a:r>
          </a:p>
          <a:p>
            <a:r>
              <a:rPr lang="hu-HU" sz="2800" dirty="0"/>
              <a:t>Máté: Design, bemutatás, </a:t>
            </a:r>
            <a:r>
              <a:rPr lang="hu-HU" sz="2800" dirty="0" err="1"/>
              <a:t>figma</a:t>
            </a:r>
            <a:endParaRPr lang="hu-HU" sz="2800" dirty="0"/>
          </a:p>
          <a:p>
            <a:r>
              <a:rPr lang="hu-HU" sz="2800" dirty="0"/>
              <a:t>Marci: ppt</a:t>
            </a:r>
          </a:p>
        </p:txBody>
      </p:sp>
    </p:spTree>
    <p:extLst>
      <p:ext uri="{BB962C8B-B14F-4D97-AF65-F5344CB8AC3E}">
        <p14:creationId xmlns:p14="http://schemas.microsoft.com/office/powerpoint/2010/main" val="22150435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101F12-1A0F-4BC4-A475-2822F9CA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Autóbérlő 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1F750D-150F-4299-96ED-E4E00D5BB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742" y="1626142"/>
            <a:ext cx="11457791" cy="4968296"/>
          </a:xfrm>
        </p:spPr>
        <p:txBody>
          <a:bodyPr>
            <a:normAutofit/>
          </a:bodyPr>
          <a:lstStyle/>
          <a:p>
            <a:r>
              <a:rPr lang="hu-HU" sz="2400" b="1" dirty="0"/>
              <a:t>Kezdőlap:</a:t>
            </a:r>
            <a:r>
              <a:rPr lang="hu-HU" sz="2400" dirty="0"/>
              <a:t> Áttekintés a cég szolgáltatásairól, aktuális ajánlatokról, promóciókról.</a:t>
            </a:r>
          </a:p>
          <a:p>
            <a:endParaRPr lang="hu-HU" sz="2400" dirty="0"/>
          </a:p>
          <a:p>
            <a:r>
              <a:rPr lang="hu-HU" sz="2400" b="1" dirty="0"/>
              <a:t>Autók listája: </a:t>
            </a:r>
            <a:r>
              <a:rPr lang="hu-HU" sz="2400" dirty="0"/>
              <a:t>Különböző kategóriákban (pl. városi, családi, luxus) bérlehető autók specifikációi és árai.</a:t>
            </a:r>
          </a:p>
          <a:p>
            <a:endParaRPr lang="hu-HU" sz="2400" dirty="0"/>
          </a:p>
          <a:p>
            <a:r>
              <a:rPr lang="hu-HU" sz="2400" b="1" dirty="0"/>
              <a:t>Foglalási űrlap: </a:t>
            </a:r>
            <a:r>
              <a:rPr lang="hu-HU" sz="2400" dirty="0"/>
              <a:t>Online foglalási lehetőség, bérlési időszak kiválasztásával és személyes adatok megadásával.</a:t>
            </a:r>
          </a:p>
        </p:txBody>
      </p:sp>
    </p:spTree>
    <p:extLst>
      <p:ext uri="{BB962C8B-B14F-4D97-AF65-F5344CB8AC3E}">
        <p14:creationId xmlns:p14="http://schemas.microsoft.com/office/powerpoint/2010/main" val="34758348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7EAAB8-6B1A-4C7C-8AC3-142222B1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Autóbérlő weboldal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D510589-4E5C-4D14-9729-959776393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51" y="1602434"/>
            <a:ext cx="11557298" cy="4744578"/>
          </a:xfrm>
        </p:spPr>
        <p:txBody>
          <a:bodyPr>
            <a:normAutofit fontScale="92500" lnSpcReduction="10000"/>
          </a:bodyPr>
          <a:lstStyle/>
          <a:p>
            <a:r>
              <a:rPr lang="hu-HU" sz="2400" b="1" dirty="0"/>
              <a:t>Szolgáltatások:</a:t>
            </a:r>
            <a:r>
              <a:rPr lang="hu-HU" sz="2400" dirty="0"/>
              <a:t> Extra szolgáltatások, például GPS, gyerekülés, biztosítások ismertetése.</a:t>
            </a:r>
          </a:p>
          <a:p>
            <a:endParaRPr lang="hu-HU" sz="2400" dirty="0"/>
          </a:p>
          <a:p>
            <a:r>
              <a:rPr lang="hu-HU" sz="2400" b="1" dirty="0"/>
              <a:t>Árak és feltételek: </a:t>
            </a:r>
            <a:r>
              <a:rPr lang="hu-HU" sz="2400" dirty="0"/>
              <a:t>Bérlési díjak, fizetési módok, letéti összegek, valamint a bérlés feltételei.</a:t>
            </a:r>
          </a:p>
          <a:p>
            <a:endParaRPr lang="hu-HU" sz="2400" dirty="0"/>
          </a:p>
          <a:p>
            <a:r>
              <a:rPr lang="hu-HU" sz="2400" b="1" dirty="0"/>
              <a:t>Kapcsolat:</a:t>
            </a:r>
            <a:r>
              <a:rPr lang="hu-HU" sz="2400" dirty="0"/>
              <a:t> Elérhetőségek, ügyfélszolgálat, helyszínek, nyitvatartási idők.</a:t>
            </a:r>
          </a:p>
          <a:p>
            <a:endParaRPr lang="hu-HU" sz="2400" dirty="0"/>
          </a:p>
          <a:p>
            <a:r>
              <a:rPr lang="hu-HU" sz="2400" b="1" dirty="0"/>
              <a:t>Gyakori kérdések (GYIK):</a:t>
            </a:r>
            <a:r>
              <a:rPr lang="hu-HU" sz="2400" dirty="0"/>
              <a:t> A leggyakoribb kérdések és válaszok az autóbérléssel kapcsolatban.</a:t>
            </a:r>
          </a:p>
        </p:txBody>
      </p:sp>
    </p:spTree>
    <p:extLst>
      <p:ext uri="{BB962C8B-B14F-4D97-AF65-F5344CB8AC3E}">
        <p14:creationId xmlns:p14="http://schemas.microsoft.com/office/powerpoint/2010/main" val="11741741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F2D049-E3D5-489A-9E4D-0833C193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WIREFRAME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6073DCF4-7C72-4985-A27A-519BECF50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35" y="1777448"/>
            <a:ext cx="9036424" cy="4470952"/>
          </a:xfrm>
        </p:spPr>
      </p:pic>
    </p:spTree>
    <p:extLst>
      <p:ext uri="{BB962C8B-B14F-4D97-AF65-F5344CB8AC3E}">
        <p14:creationId xmlns:p14="http://schemas.microsoft.com/office/powerpoint/2010/main" val="5270820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0FAA08-2BC0-4B4A-9F0C-A7F6C48D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kész Weboldalunk</a:t>
            </a:r>
          </a:p>
        </p:txBody>
      </p:sp>
      <p:pic>
        <p:nvPicPr>
          <p:cNvPr id="7" name="Képernyőfelvétel 6">
            <a:hlinkClick r:id="" action="ppaction://media"/>
            <a:extLst>
              <a:ext uri="{FF2B5EF4-FFF2-40B4-BE49-F238E27FC236}">
                <a16:creationId xmlns:a16="http://schemas.microsoft.com/office/drawing/2014/main" id="{182239A6-2BF5-4C08-B8E6-665B604179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5463" y="2183802"/>
            <a:ext cx="8821514" cy="4064598"/>
          </a:xfrm>
        </p:spPr>
      </p:pic>
    </p:spTree>
    <p:extLst>
      <p:ext uri="{BB962C8B-B14F-4D97-AF65-F5344CB8AC3E}">
        <p14:creationId xmlns:p14="http://schemas.microsoft.com/office/powerpoint/2010/main" val="15128125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E1CFD7-B84A-4D65-AFEA-555C37C50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endParaRPr lang="hu-HU" sz="4000" dirty="0"/>
          </a:p>
          <a:p>
            <a:pPr marL="0" indent="0" algn="ctr">
              <a:buNone/>
            </a:pPr>
            <a:r>
              <a:rPr lang="hu-HU" sz="4000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25433722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TM04033921[[fn=Damaszt]]</Template>
  <TotalTime>60</TotalTime>
  <Words>148</Words>
  <Application>Microsoft Office PowerPoint</Application>
  <PresentationFormat>Szélesvásznú</PresentationFormat>
  <Paragraphs>26</Paragraphs>
  <Slides>7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Bookman Old Style</vt:lpstr>
      <vt:lpstr>Rockwell</vt:lpstr>
      <vt:lpstr>Damask</vt:lpstr>
      <vt:lpstr>Autóbérlő weboldal</vt:lpstr>
      <vt:lpstr>Rólunk</vt:lpstr>
      <vt:lpstr>Autóbérlő weboldal</vt:lpstr>
      <vt:lpstr>Autóbérlő weboldal</vt:lpstr>
      <vt:lpstr>WIREFRAME</vt:lpstr>
      <vt:lpstr>A kész Weboldalunk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Autóbérlő weboldal</dc:title>
  <dc:creator>Adam Balogh</dc:creator>
  <cp:lastModifiedBy>Jakab Mate Tibor</cp:lastModifiedBy>
  <cp:revision>8</cp:revision>
  <dcterms:created xsi:type="dcterms:W3CDTF">2024-09-17T06:15:08Z</dcterms:created>
  <dcterms:modified xsi:type="dcterms:W3CDTF">2024-10-04T11:15:35Z</dcterms:modified>
</cp:coreProperties>
</file>